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88" r:id="rId2"/>
    <p:sldId id="258" r:id="rId3"/>
    <p:sldId id="259" r:id="rId4"/>
    <p:sldId id="260" r:id="rId5"/>
    <p:sldId id="269" r:id="rId6"/>
    <p:sldId id="271" r:id="rId7"/>
    <p:sldId id="261" r:id="rId8"/>
    <p:sldId id="279" r:id="rId9"/>
    <p:sldId id="283" r:id="rId10"/>
    <p:sldId id="278" r:id="rId11"/>
    <p:sldId id="285" r:id="rId12"/>
    <p:sldId id="266" r:id="rId13"/>
    <p:sldId id="267" r:id="rId14"/>
    <p:sldId id="268" r:id="rId15"/>
    <p:sldId id="289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6" autoAdjust="0"/>
    <p:restoredTop sz="85515" autoAdjust="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57EB2-6115-4555-91DA-1F94F8FFF4F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3F2755-2F6E-4403-A4CD-A8A9ED97657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14E2E11-381D-4947-A49F-164E8381E836}" type="parTrans" cxnId="{5143E11C-F480-4B74-8CEC-9D21DE55E8C9}">
      <dgm:prSet/>
      <dgm:spPr/>
      <dgm:t>
        <a:bodyPr/>
        <a:lstStyle/>
        <a:p>
          <a:endParaRPr lang="en-US"/>
        </a:p>
      </dgm:t>
    </dgm:pt>
    <dgm:pt modelId="{4599B467-2DEF-4390-9650-D6E28A2EED7B}" type="sibTrans" cxnId="{5143E11C-F480-4B74-8CEC-9D21DE55E8C9}">
      <dgm:prSet/>
      <dgm:spPr/>
      <dgm:t>
        <a:bodyPr/>
        <a:lstStyle/>
        <a:p>
          <a:endParaRPr lang="en-US"/>
        </a:p>
      </dgm:t>
    </dgm:pt>
    <dgm:pt modelId="{1037E358-29F9-4229-8C88-44D0CD1362E6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00B1098-7477-45AA-9690-AA0268615B4A}" type="parTrans" cxnId="{5E37FE0A-904E-4599-8BD5-820F4F1C2D5A}">
      <dgm:prSet/>
      <dgm:spPr/>
      <dgm:t>
        <a:bodyPr/>
        <a:lstStyle/>
        <a:p>
          <a:endParaRPr lang="en-US"/>
        </a:p>
      </dgm:t>
    </dgm:pt>
    <dgm:pt modelId="{FA0193A2-8C0D-484B-AAEA-97163D58228B}" type="sibTrans" cxnId="{5E37FE0A-904E-4599-8BD5-820F4F1C2D5A}">
      <dgm:prSet/>
      <dgm:spPr/>
      <dgm:t>
        <a:bodyPr/>
        <a:lstStyle/>
        <a:p>
          <a:endParaRPr lang="en-US"/>
        </a:p>
      </dgm:t>
    </dgm:pt>
    <dgm:pt modelId="{18D32895-9568-4245-A28B-9531ECBC6E26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B32667E-97B7-4F22-8D20-CC09129EB374}" type="parTrans" cxnId="{386542D9-5782-43DF-8A7E-7898224DB064}">
      <dgm:prSet/>
      <dgm:spPr/>
      <dgm:t>
        <a:bodyPr/>
        <a:lstStyle/>
        <a:p>
          <a:endParaRPr lang="en-US"/>
        </a:p>
      </dgm:t>
    </dgm:pt>
    <dgm:pt modelId="{CCAF9B53-1C24-45B8-8D3E-08955810DF9D}" type="sibTrans" cxnId="{386542D9-5782-43DF-8A7E-7898224DB064}">
      <dgm:prSet/>
      <dgm:spPr/>
      <dgm:t>
        <a:bodyPr/>
        <a:lstStyle/>
        <a:p>
          <a:endParaRPr lang="en-US"/>
        </a:p>
      </dgm:t>
    </dgm:pt>
    <dgm:pt modelId="{43D6450B-DAD7-4AAC-9EC4-9F54E7FA7883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0C52910-5F63-4BE5-B45A-E71264C5DF3A}" type="parTrans" cxnId="{B0C1BDFE-AA6A-4E2B-B897-2866243ED450}">
      <dgm:prSet/>
      <dgm:spPr/>
      <dgm:t>
        <a:bodyPr/>
        <a:lstStyle/>
        <a:p>
          <a:endParaRPr lang="en-US"/>
        </a:p>
      </dgm:t>
    </dgm:pt>
    <dgm:pt modelId="{813BB547-74BD-458F-8243-E4860971D23F}" type="sibTrans" cxnId="{B0C1BDFE-AA6A-4E2B-B897-2866243ED450}">
      <dgm:prSet/>
      <dgm:spPr/>
      <dgm:t>
        <a:bodyPr/>
        <a:lstStyle/>
        <a:p>
          <a:endParaRPr lang="en-US"/>
        </a:p>
      </dgm:t>
    </dgm:pt>
    <dgm:pt modelId="{390F19C5-1339-4F44-8C8B-2938FE655663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2BC3E0E-D57F-40DC-A7DB-AD2A3036896A}" type="parTrans" cxnId="{F8264385-6F99-4C23-A4BF-25D2D96EC7B7}">
      <dgm:prSet/>
      <dgm:spPr/>
      <dgm:t>
        <a:bodyPr/>
        <a:lstStyle/>
        <a:p>
          <a:endParaRPr lang="en-US"/>
        </a:p>
      </dgm:t>
    </dgm:pt>
    <dgm:pt modelId="{9C9CC3E2-31B4-4D02-954C-BE074ABB4C41}" type="sibTrans" cxnId="{F8264385-6F99-4C23-A4BF-25D2D96EC7B7}">
      <dgm:prSet/>
      <dgm:spPr/>
      <dgm:t>
        <a:bodyPr/>
        <a:lstStyle/>
        <a:p>
          <a:endParaRPr lang="en-US"/>
        </a:p>
      </dgm:t>
    </dgm:pt>
    <dgm:pt modelId="{D7E75904-2A14-436E-B64F-7AC2F3FBADA9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30D8B89B-A696-47BA-BDD8-A93B88883ECD}" type="parTrans" cxnId="{E3321E57-2619-42F7-9409-CE6067A5BEA0}">
      <dgm:prSet/>
      <dgm:spPr/>
      <dgm:t>
        <a:bodyPr/>
        <a:lstStyle/>
        <a:p>
          <a:endParaRPr lang="en-US"/>
        </a:p>
      </dgm:t>
    </dgm:pt>
    <dgm:pt modelId="{BB2EC2CE-1FEA-4449-A444-22CB2BCA120F}" type="sibTrans" cxnId="{E3321E57-2619-42F7-9409-CE6067A5BEA0}">
      <dgm:prSet/>
      <dgm:spPr/>
      <dgm:t>
        <a:bodyPr/>
        <a:lstStyle/>
        <a:p>
          <a:endParaRPr lang="en-US"/>
        </a:p>
      </dgm:t>
    </dgm:pt>
    <dgm:pt modelId="{6A12974A-6743-44AB-A3B3-E73FC5A33B10}">
      <dgm:prSet/>
      <dgm:spPr/>
      <dgm:t>
        <a:bodyPr/>
        <a:lstStyle/>
        <a:p>
          <a:r>
            <a:rPr lang="en-US" dirty="0" smtClean="0"/>
            <a:t>8</a:t>
          </a:r>
          <a:endParaRPr lang="en-US" dirty="0"/>
        </a:p>
      </dgm:t>
    </dgm:pt>
    <dgm:pt modelId="{EA4348CA-1101-491D-9BDA-9A0AFBE9E80C}" type="parTrans" cxnId="{CC974A81-7736-478B-9728-5117092584D6}">
      <dgm:prSet/>
      <dgm:spPr/>
      <dgm:t>
        <a:bodyPr/>
        <a:lstStyle/>
        <a:p>
          <a:endParaRPr lang="en-US"/>
        </a:p>
      </dgm:t>
    </dgm:pt>
    <dgm:pt modelId="{CE9D0EE9-A7DD-49BE-818D-136F248BCA3D}" type="sibTrans" cxnId="{CC974A81-7736-478B-9728-5117092584D6}">
      <dgm:prSet/>
      <dgm:spPr/>
      <dgm:t>
        <a:bodyPr/>
        <a:lstStyle/>
        <a:p>
          <a:endParaRPr lang="en-US"/>
        </a:p>
      </dgm:t>
    </dgm:pt>
    <dgm:pt modelId="{3B31A71E-5EF1-4F13-8E3F-38FFD0AA1DED}">
      <dgm:prSet/>
      <dgm:spPr/>
      <dgm:t>
        <a:bodyPr/>
        <a:lstStyle/>
        <a:p>
          <a:r>
            <a:rPr lang="en-US" dirty="0" smtClean="0"/>
            <a:t>9</a:t>
          </a:r>
          <a:endParaRPr lang="en-US" dirty="0"/>
        </a:p>
      </dgm:t>
    </dgm:pt>
    <dgm:pt modelId="{88C73E53-3FFD-45D2-9B86-3DC1EEC52C15}" type="parTrans" cxnId="{BE919719-8BD0-4FAA-83B4-BDD15512E596}">
      <dgm:prSet/>
      <dgm:spPr/>
      <dgm:t>
        <a:bodyPr/>
        <a:lstStyle/>
        <a:p>
          <a:endParaRPr lang="en-US"/>
        </a:p>
      </dgm:t>
    </dgm:pt>
    <dgm:pt modelId="{778CE0E9-CA97-4033-A359-5E429F6E7950}" type="sibTrans" cxnId="{BE919719-8BD0-4FAA-83B4-BDD15512E596}">
      <dgm:prSet/>
      <dgm:spPr/>
      <dgm:t>
        <a:bodyPr/>
        <a:lstStyle/>
        <a:p>
          <a:endParaRPr lang="en-US"/>
        </a:p>
      </dgm:t>
    </dgm:pt>
    <dgm:pt modelId="{0E20C81A-686B-4576-8D9E-57B5722A91F9}" type="pres">
      <dgm:prSet presAssocID="{B6A57EB2-6115-4555-91DA-1F94F8FFF4F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0814F9-C73A-4055-8EB5-02916B2C51A9}" type="pres">
      <dgm:prSet presAssocID="{B43F2755-2F6E-4403-A4CD-A8A9ED97657E}" presName="node" presStyleLbl="node1" presStyleIdx="0" presStyleCnt="8" custRadScaleRad="106505" custRadScaleInc="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9E8FE-78D5-49E8-AB78-D0B096DF10B4}" type="pres">
      <dgm:prSet presAssocID="{4599B467-2DEF-4390-9650-D6E28A2EED7B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890065C-3BA2-4D9F-833F-0B867787207B}" type="pres">
      <dgm:prSet presAssocID="{4599B467-2DEF-4390-9650-D6E28A2EED7B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E015B649-DFA4-4179-B987-ECFBC796E5B1}" type="pres">
      <dgm:prSet presAssocID="{D7E75904-2A14-436E-B64F-7AC2F3FBADA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4D8E6-C95C-495D-BAEE-360F2275CA04}" type="pres">
      <dgm:prSet presAssocID="{BB2EC2CE-1FEA-4449-A444-22CB2BCA120F}" presName="sibTrans" presStyleLbl="sibTrans2D1" presStyleIdx="1" presStyleCnt="8"/>
      <dgm:spPr/>
      <dgm:t>
        <a:bodyPr/>
        <a:lstStyle/>
        <a:p>
          <a:endParaRPr lang="en-US"/>
        </a:p>
      </dgm:t>
    </dgm:pt>
    <dgm:pt modelId="{D853746F-E032-4A2A-B890-F6EABCBA0B3A}" type="pres">
      <dgm:prSet presAssocID="{BB2EC2CE-1FEA-4449-A444-22CB2BCA120F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740BE530-99C3-46F0-B076-795D1BD402F1}" type="pres">
      <dgm:prSet presAssocID="{6A12974A-6743-44AB-A3B3-E73FC5A33B1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837CA-0F0C-4AFF-9375-9E7EAAAC38EF}" type="pres">
      <dgm:prSet presAssocID="{CE9D0EE9-A7DD-49BE-818D-136F248BCA3D}" presName="sibTrans" presStyleLbl="sibTrans2D1" presStyleIdx="2" presStyleCnt="8"/>
      <dgm:spPr/>
      <dgm:t>
        <a:bodyPr/>
        <a:lstStyle/>
        <a:p>
          <a:endParaRPr lang="en-US"/>
        </a:p>
      </dgm:t>
    </dgm:pt>
    <dgm:pt modelId="{9FDDAB65-1985-4F8D-AF57-AC05EAC5F50C}" type="pres">
      <dgm:prSet presAssocID="{CE9D0EE9-A7DD-49BE-818D-136F248BCA3D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74B3BE53-8872-44E5-A5A5-9B6B0E404411}" type="pres">
      <dgm:prSet presAssocID="{3B31A71E-5EF1-4F13-8E3F-38FFD0AA1DE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A4867-8303-48B5-8122-4659A84469C4}" type="pres">
      <dgm:prSet presAssocID="{778CE0E9-CA97-4033-A359-5E429F6E7950}" presName="sibTrans" presStyleLbl="sibTrans2D1" presStyleIdx="3" presStyleCnt="8"/>
      <dgm:spPr/>
      <dgm:t>
        <a:bodyPr/>
        <a:lstStyle/>
        <a:p>
          <a:endParaRPr lang="en-US"/>
        </a:p>
      </dgm:t>
    </dgm:pt>
    <dgm:pt modelId="{51AFBD72-3794-4632-B7EA-6097E43AB1D0}" type="pres">
      <dgm:prSet presAssocID="{778CE0E9-CA97-4033-A359-5E429F6E7950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0D5FED46-7918-494E-AC70-61ABCE0530A4}" type="pres">
      <dgm:prSet presAssocID="{1037E358-29F9-4229-8C88-44D0CD1362E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F48F3-997E-4FA8-98B1-06C4CD5E8BB7}" type="pres">
      <dgm:prSet presAssocID="{FA0193A2-8C0D-484B-AAEA-97163D58228B}" presName="sibTrans" presStyleLbl="sibTrans2D1" presStyleIdx="4" presStyleCnt="8"/>
      <dgm:spPr/>
      <dgm:t>
        <a:bodyPr/>
        <a:lstStyle/>
        <a:p>
          <a:endParaRPr lang="en-US"/>
        </a:p>
      </dgm:t>
    </dgm:pt>
    <dgm:pt modelId="{BFB62FA1-41CD-4A74-8B0A-4A8873232FC6}" type="pres">
      <dgm:prSet presAssocID="{FA0193A2-8C0D-484B-AAEA-97163D58228B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4C85E452-EC20-48A5-BBCE-3F0CBC0C8935}" type="pres">
      <dgm:prSet presAssocID="{18D32895-9568-4245-A28B-9531ECBC6E2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89839-6BA6-4216-AC57-731E620661A1}" type="pres">
      <dgm:prSet presAssocID="{CCAF9B53-1C24-45B8-8D3E-08955810DF9D}" presName="sibTrans" presStyleLbl="sibTrans2D1" presStyleIdx="5" presStyleCnt="8"/>
      <dgm:spPr/>
      <dgm:t>
        <a:bodyPr/>
        <a:lstStyle/>
        <a:p>
          <a:endParaRPr lang="en-US"/>
        </a:p>
      </dgm:t>
    </dgm:pt>
    <dgm:pt modelId="{80350CDF-09B8-4C0B-98F5-89BA2C608BD8}" type="pres">
      <dgm:prSet presAssocID="{CCAF9B53-1C24-45B8-8D3E-08955810DF9D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3800AEFA-8B40-4BE4-AAB1-5C5C9C89E8D8}" type="pres">
      <dgm:prSet presAssocID="{43D6450B-DAD7-4AAC-9EC4-9F54E7FA7883}" presName="node" presStyleLbl="node1" presStyleIdx="6" presStyleCnt="8" custRadScaleRad="101306" custRadScaleInc="-2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39C02-A302-4EB4-B246-933EBF5835C0}" type="pres">
      <dgm:prSet presAssocID="{813BB547-74BD-458F-8243-E4860971D23F}" presName="sibTrans" presStyleLbl="sibTrans2D1" presStyleIdx="6" presStyleCnt="8"/>
      <dgm:spPr/>
      <dgm:t>
        <a:bodyPr/>
        <a:lstStyle/>
        <a:p>
          <a:endParaRPr lang="en-US"/>
        </a:p>
      </dgm:t>
    </dgm:pt>
    <dgm:pt modelId="{E6CD898A-4EA9-4E81-80C0-DD4F4B6C0AD4}" type="pres">
      <dgm:prSet presAssocID="{813BB547-74BD-458F-8243-E4860971D23F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773FFF70-0116-4DDE-A5E9-50E70CAFE6C9}" type="pres">
      <dgm:prSet presAssocID="{390F19C5-1339-4F44-8C8B-2938FE65566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654D8-60C4-46DC-BBAD-CF1BE4CD744E}" type="pres">
      <dgm:prSet presAssocID="{9C9CC3E2-31B4-4D02-954C-BE074ABB4C41}" presName="sibTrans" presStyleLbl="sibTrans2D1" presStyleIdx="7" presStyleCnt="8"/>
      <dgm:spPr/>
      <dgm:t>
        <a:bodyPr/>
        <a:lstStyle/>
        <a:p>
          <a:endParaRPr lang="en-US"/>
        </a:p>
      </dgm:t>
    </dgm:pt>
    <dgm:pt modelId="{1875A255-755F-41B9-9015-D9065375EBFE}" type="pres">
      <dgm:prSet presAssocID="{9C9CC3E2-31B4-4D02-954C-BE074ABB4C41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9EB6EF50-0D6F-466B-B6E2-F9AF45019B95}" type="presOf" srcId="{390F19C5-1339-4F44-8C8B-2938FE655663}" destId="{773FFF70-0116-4DDE-A5E9-50E70CAFE6C9}" srcOrd="0" destOrd="0" presId="urn:microsoft.com/office/officeart/2005/8/layout/cycle2"/>
    <dgm:cxn modelId="{CC974A81-7736-478B-9728-5117092584D6}" srcId="{B6A57EB2-6115-4555-91DA-1F94F8FFF4FD}" destId="{6A12974A-6743-44AB-A3B3-E73FC5A33B10}" srcOrd="2" destOrd="0" parTransId="{EA4348CA-1101-491D-9BDA-9A0AFBE9E80C}" sibTransId="{CE9D0EE9-A7DD-49BE-818D-136F248BCA3D}"/>
    <dgm:cxn modelId="{1563C984-636C-4845-B6A5-E53CBA539775}" type="presOf" srcId="{CE9D0EE9-A7DD-49BE-818D-136F248BCA3D}" destId="{809837CA-0F0C-4AFF-9375-9E7EAAAC38EF}" srcOrd="0" destOrd="0" presId="urn:microsoft.com/office/officeart/2005/8/layout/cycle2"/>
    <dgm:cxn modelId="{386542D9-5782-43DF-8A7E-7898224DB064}" srcId="{B6A57EB2-6115-4555-91DA-1F94F8FFF4FD}" destId="{18D32895-9568-4245-A28B-9531ECBC6E26}" srcOrd="5" destOrd="0" parTransId="{CB32667E-97B7-4F22-8D20-CC09129EB374}" sibTransId="{CCAF9B53-1C24-45B8-8D3E-08955810DF9D}"/>
    <dgm:cxn modelId="{5143E11C-F480-4B74-8CEC-9D21DE55E8C9}" srcId="{B6A57EB2-6115-4555-91DA-1F94F8FFF4FD}" destId="{B43F2755-2F6E-4403-A4CD-A8A9ED97657E}" srcOrd="0" destOrd="0" parTransId="{D14E2E11-381D-4947-A49F-164E8381E836}" sibTransId="{4599B467-2DEF-4390-9650-D6E28A2EED7B}"/>
    <dgm:cxn modelId="{CAF573F9-BE6C-4D64-8229-53FF7593A2BC}" type="presOf" srcId="{813BB547-74BD-458F-8243-E4860971D23F}" destId="{44A39C02-A302-4EB4-B246-933EBF5835C0}" srcOrd="0" destOrd="0" presId="urn:microsoft.com/office/officeart/2005/8/layout/cycle2"/>
    <dgm:cxn modelId="{DD246A3D-5EF2-403D-85F6-A3950E4DDF13}" type="presOf" srcId="{778CE0E9-CA97-4033-A359-5E429F6E7950}" destId="{51AFBD72-3794-4632-B7EA-6097E43AB1D0}" srcOrd="1" destOrd="0" presId="urn:microsoft.com/office/officeart/2005/8/layout/cycle2"/>
    <dgm:cxn modelId="{0FF24FE4-EB11-478E-968B-9238400BCF2A}" type="presOf" srcId="{813BB547-74BD-458F-8243-E4860971D23F}" destId="{E6CD898A-4EA9-4E81-80C0-DD4F4B6C0AD4}" srcOrd="1" destOrd="0" presId="urn:microsoft.com/office/officeart/2005/8/layout/cycle2"/>
    <dgm:cxn modelId="{B0C1BDFE-AA6A-4E2B-B897-2866243ED450}" srcId="{B6A57EB2-6115-4555-91DA-1F94F8FFF4FD}" destId="{43D6450B-DAD7-4AAC-9EC4-9F54E7FA7883}" srcOrd="6" destOrd="0" parTransId="{B0C52910-5F63-4BE5-B45A-E71264C5DF3A}" sibTransId="{813BB547-74BD-458F-8243-E4860971D23F}"/>
    <dgm:cxn modelId="{E3321E57-2619-42F7-9409-CE6067A5BEA0}" srcId="{B6A57EB2-6115-4555-91DA-1F94F8FFF4FD}" destId="{D7E75904-2A14-436E-B64F-7AC2F3FBADA9}" srcOrd="1" destOrd="0" parTransId="{30D8B89B-A696-47BA-BDD8-A93B88883ECD}" sibTransId="{BB2EC2CE-1FEA-4449-A444-22CB2BCA120F}"/>
    <dgm:cxn modelId="{6642A853-7995-45A0-832F-0D3B72A69A36}" type="presOf" srcId="{778CE0E9-CA97-4033-A359-5E429F6E7950}" destId="{E07A4867-8303-48B5-8122-4659A84469C4}" srcOrd="0" destOrd="0" presId="urn:microsoft.com/office/officeart/2005/8/layout/cycle2"/>
    <dgm:cxn modelId="{90FA763D-464E-49A3-9987-82BAF3CC0F08}" type="presOf" srcId="{D7E75904-2A14-436E-B64F-7AC2F3FBADA9}" destId="{E015B649-DFA4-4179-B987-ECFBC796E5B1}" srcOrd="0" destOrd="0" presId="urn:microsoft.com/office/officeart/2005/8/layout/cycle2"/>
    <dgm:cxn modelId="{BE919719-8BD0-4FAA-83B4-BDD15512E596}" srcId="{B6A57EB2-6115-4555-91DA-1F94F8FFF4FD}" destId="{3B31A71E-5EF1-4F13-8E3F-38FFD0AA1DED}" srcOrd="3" destOrd="0" parTransId="{88C73E53-3FFD-45D2-9B86-3DC1EEC52C15}" sibTransId="{778CE0E9-CA97-4033-A359-5E429F6E7950}"/>
    <dgm:cxn modelId="{5AB9B42D-91A5-4D8A-A666-E5B3B3A44101}" type="presOf" srcId="{6A12974A-6743-44AB-A3B3-E73FC5A33B10}" destId="{740BE530-99C3-46F0-B076-795D1BD402F1}" srcOrd="0" destOrd="0" presId="urn:microsoft.com/office/officeart/2005/8/layout/cycle2"/>
    <dgm:cxn modelId="{9A50164D-1374-4D8D-8F85-34EBFAC82261}" type="presOf" srcId="{CCAF9B53-1C24-45B8-8D3E-08955810DF9D}" destId="{80350CDF-09B8-4C0B-98F5-89BA2C608BD8}" srcOrd="1" destOrd="0" presId="urn:microsoft.com/office/officeart/2005/8/layout/cycle2"/>
    <dgm:cxn modelId="{CE96F6E9-F81B-4B9F-A465-DFDBA1056DBF}" type="presOf" srcId="{3B31A71E-5EF1-4F13-8E3F-38FFD0AA1DED}" destId="{74B3BE53-8872-44E5-A5A5-9B6B0E404411}" srcOrd="0" destOrd="0" presId="urn:microsoft.com/office/officeart/2005/8/layout/cycle2"/>
    <dgm:cxn modelId="{8C7780FD-2FAF-4263-B4A6-6749B8149E2A}" type="presOf" srcId="{B43F2755-2F6E-4403-A4CD-A8A9ED97657E}" destId="{3F0814F9-C73A-4055-8EB5-02916B2C51A9}" srcOrd="0" destOrd="0" presId="urn:microsoft.com/office/officeart/2005/8/layout/cycle2"/>
    <dgm:cxn modelId="{F6B73D85-A3BC-4A98-A777-1460A4394FA4}" type="presOf" srcId="{9C9CC3E2-31B4-4D02-954C-BE074ABB4C41}" destId="{1875A255-755F-41B9-9015-D9065375EBFE}" srcOrd="1" destOrd="0" presId="urn:microsoft.com/office/officeart/2005/8/layout/cycle2"/>
    <dgm:cxn modelId="{277D6354-E1CE-4A06-88FE-706161C5945A}" type="presOf" srcId="{9C9CC3E2-31B4-4D02-954C-BE074ABB4C41}" destId="{485654D8-60C4-46DC-BBAD-CF1BE4CD744E}" srcOrd="0" destOrd="0" presId="urn:microsoft.com/office/officeart/2005/8/layout/cycle2"/>
    <dgm:cxn modelId="{82CFD0D3-E704-4FEE-8427-7AE2A7A55CF9}" type="presOf" srcId="{43D6450B-DAD7-4AAC-9EC4-9F54E7FA7883}" destId="{3800AEFA-8B40-4BE4-AAB1-5C5C9C89E8D8}" srcOrd="0" destOrd="0" presId="urn:microsoft.com/office/officeart/2005/8/layout/cycle2"/>
    <dgm:cxn modelId="{B55A80DA-3922-4A40-B45B-73D9F449133B}" type="presOf" srcId="{FA0193A2-8C0D-484B-AAEA-97163D58228B}" destId="{E27F48F3-997E-4FA8-98B1-06C4CD5E8BB7}" srcOrd="0" destOrd="0" presId="urn:microsoft.com/office/officeart/2005/8/layout/cycle2"/>
    <dgm:cxn modelId="{7366CFA2-2089-4DEC-8453-71E301AC07E2}" type="presOf" srcId="{FA0193A2-8C0D-484B-AAEA-97163D58228B}" destId="{BFB62FA1-41CD-4A74-8B0A-4A8873232FC6}" srcOrd="1" destOrd="0" presId="urn:microsoft.com/office/officeart/2005/8/layout/cycle2"/>
    <dgm:cxn modelId="{E7A532B3-611C-4A11-8A81-B4AF0D840315}" type="presOf" srcId="{B6A57EB2-6115-4555-91DA-1F94F8FFF4FD}" destId="{0E20C81A-686B-4576-8D9E-57B5722A91F9}" srcOrd="0" destOrd="0" presId="urn:microsoft.com/office/officeart/2005/8/layout/cycle2"/>
    <dgm:cxn modelId="{F8264385-6F99-4C23-A4BF-25D2D96EC7B7}" srcId="{B6A57EB2-6115-4555-91DA-1F94F8FFF4FD}" destId="{390F19C5-1339-4F44-8C8B-2938FE655663}" srcOrd="7" destOrd="0" parTransId="{32BC3E0E-D57F-40DC-A7DB-AD2A3036896A}" sibTransId="{9C9CC3E2-31B4-4D02-954C-BE074ABB4C41}"/>
    <dgm:cxn modelId="{5B8A2388-0FDE-4CB0-B299-E4E36BCF53F8}" type="presOf" srcId="{4599B467-2DEF-4390-9650-D6E28A2EED7B}" destId="{A890065C-3BA2-4D9F-833F-0B867787207B}" srcOrd="1" destOrd="0" presId="urn:microsoft.com/office/officeart/2005/8/layout/cycle2"/>
    <dgm:cxn modelId="{FDB83FA9-FAF1-49EB-94BD-B0659F69EF78}" type="presOf" srcId="{4599B467-2DEF-4390-9650-D6E28A2EED7B}" destId="{D7E9E8FE-78D5-49E8-AB78-D0B096DF10B4}" srcOrd="0" destOrd="0" presId="urn:microsoft.com/office/officeart/2005/8/layout/cycle2"/>
    <dgm:cxn modelId="{0ED74941-622B-422C-AFEF-F9DF4C347161}" type="presOf" srcId="{CCAF9B53-1C24-45B8-8D3E-08955810DF9D}" destId="{6D689839-6BA6-4216-AC57-731E620661A1}" srcOrd="0" destOrd="0" presId="urn:microsoft.com/office/officeart/2005/8/layout/cycle2"/>
    <dgm:cxn modelId="{BBE05B19-7535-4E49-971A-E695FCB95621}" type="presOf" srcId="{BB2EC2CE-1FEA-4449-A444-22CB2BCA120F}" destId="{A244D8E6-C95C-495D-BAEE-360F2275CA04}" srcOrd="0" destOrd="0" presId="urn:microsoft.com/office/officeart/2005/8/layout/cycle2"/>
    <dgm:cxn modelId="{AB4F5F9A-2C18-4675-85B6-D2F908BE6825}" type="presOf" srcId="{1037E358-29F9-4229-8C88-44D0CD1362E6}" destId="{0D5FED46-7918-494E-AC70-61ABCE0530A4}" srcOrd="0" destOrd="0" presId="urn:microsoft.com/office/officeart/2005/8/layout/cycle2"/>
    <dgm:cxn modelId="{09DFAA3E-7190-40E3-9F9A-D244DB8C005F}" type="presOf" srcId="{CE9D0EE9-A7DD-49BE-818D-136F248BCA3D}" destId="{9FDDAB65-1985-4F8D-AF57-AC05EAC5F50C}" srcOrd="1" destOrd="0" presId="urn:microsoft.com/office/officeart/2005/8/layout/cycle2"/>
    <dgm:cxn modelId="{11FAC92C-DCFE-4EC2-B0E1-3E7CD077B6B7}" type="presOf" srcId="{18D32895-9568-4245-A28B-9531ECBC6E26}" destId="{4C85E452-EC20-48A5-BBCE-3F0CBC0C8935}" srcOrd="0" destOrd="0" presId="urn:microsoft.com/office/officeart/2005/8/layout/cycle2"/>
    <dgm:cxn modelId="{5E37FE0A-904E-4599-8BD5-820F4F1C2D5A}" srcId="{B6A57EB2-6115-4555-91DA-1F94F8FFF4FD}" destId="{1037E358-29F9-4229-8C88-44D0CD1362E6}" srcOrd="4" destOrd="0" parTransId="{C00B1098-7477-45AA-9690-AA0268615B4A}" sibTransId="{FA0193A2-8C0D-484B-AAEA-97163D58228B}"/>
    <dgm:cxn modelId="{C387EA9E-209D-45CD-8E81-ACFC6749C00A}" type="presOf" srcId="{BB2EC2CE-1FEA-4449-A444-22CB2BCA120F}" destId="{D853746F-E032-4A2A-B890-F6EABCBA0B3A}" srcOrd="1" destOrd="0" presId="urn:microsoft.com/office/officeart/2005/8/layout/cycle2"/>
    <dgm:cxn modelId="{A0EE3762-33E5-41AE-A984-2587A3E638D6}" type="presParOf" srcId="{0E20C81A-686B-4576-8D9E-57B5722A91F9}" destId="{3F0814F9-C73A-4055-8EB5-02916B2C51A9}" srcOrd="0" destOrd="0" presId="urn:microsoft.com/office/officeart/2005/8/layout/cycle2"/>
    <dgm:cxn modelId="{A21312E0-DC66-4F39-9349-30F04C84170C}" type="presParOf" srcId="{0E20C81A-686B-4576-8D9E-57B5722A91F9}" destId="{D7E9E8FE-78D5-49E8-AB78-D0B096DF10B4}" srcOrd="1" destOrd="0" presId="urn:microsoft.com/office/officeart/2005/8/layout/cycle2"/>
    <dgm:cxn modelId="{B1D10D51-5C64-4574-AB75-A3B3A3D4F897}" type="presParOf" srcId="{D7E9E8FE-78D5-49E8-AB78-D0B096DF10B4}" destId="{A890065C-3BA2-4D9F-833F-0B867787207B}" srcOrd="0" destOrd="0" presId="urn:microsoft.com/office/officeart/2005/8/layout/cycle2"/>
    <dgm:cxn modelId="{4C394D85-9D3C-496B-86D9-A96BE2C5A9B1}" type="presParOf" srcId="{0E20C81A-686B-4576-8D9E-57B5722A91F9}" destId="{E015B649-DFA4-4179-B987-ECFBC796E5B1}" srcOrd="2" destOrd="0" presId="urn:microsoft.com/office/officeart/2005/8/layout/cycle2"/>
    <dgm:cxn modelId="{D406CFE7-C927-4264-A836-F882CEB067EF}" type="presParOf" srcId="{0E20C81A-686B-4576-8D9E-57B5722A91F9}" destId="{A244D8E6-C95C-495D-BAEE-360F2275CA04}" srcOrd="3" destOrd="0" presId="urn:microsoft.com/office/officeart/2005/8/layout/cycle2"/>
    <dgm:cxn modelId="{8D96E5EF-A213-4E2D-BF0F-E1DBE5A99D9C}" type="presParOf" srcId="{A244D8E6-C95C-495D-BAEE-360F2275CA04}" destId="{D853746F-E032-4A2A-B890-F6EABCBA0B3A}" srcOrd="0" destOrd="0" presId="urn:microsoft.com/office/officeart/2005/8/layout/cycle2"/>
    <dgm:cxn modelId="{F4C3EB95-B182-4E85-B392-53343A460973}" type="presParOf" srcId="{0E20C81A-686B-4576-8D9E-57B5722A91F9}" destId="{740BE530-99C3-46F0-B076-795D1BD402F1}" srcOrd="4" destOrd="0" presId="urn:microsoft.com/office/officeart/2005/8/layout/cycle2"/>
    <dgm:cxn modelId="{75CC7ADB-BA1D-45B9-B6CC-76682AE5D321}" type="presParOf" srcId="{0E20C81A-686B-4576-8D9E-57B5722A91F9}" destId="{809837CA-0F0C-4AFF-9375-9E7EAAAC38EF}" srcOrd="5" destOrd="0" presId="urn:microsoft.com/office/officeart/2005/8/layout/cycle2"/>
    <dgm:cxn modelId="{9B44AE44-0177-4861-8827-DAC3409B32D1}" type="presParOf" srcId="{809837CA-0F0C-4AFF-9375-9E7EAAAC38EF}" destId="{9FDDAB65-1985-4F8D-AF57-AC05EAC5F50C}" srcOrd="0" destOrd="0" presId="urn:microsoft.com/office/officeart/2005/8/layout/cycle2"/>
    <dgm:cxn modelId="{081D25BA-2CEA-4E57-B0BE-71C2FD0EAA55}" type="presParOf" srcId="{0E20C81A-686B-4576-8D9E-57B5722A91F9}" destId="{74B3BE53-8872-44E5-A5A5-9B6B0E404411}" srcOrd="6" destOrd="0" presId="urn:microsoft.com/office/officeart/2005/8/layout/cycle2"/>
    <dgm:cxn modelId="{53281D8B-6471-40AF-8CDD-FEE1C2D8C510}" type="presParOf" srcId="{0E20C81A-686B-4576-8D9E-57B5722A91F9}" destId="{E07A4867-8303-48B5-8122-4659A84469C4}" srcOrd="7" destOrd="0" presId="urn:microsoft.com/office/officeart/2005/8/layout/cycle2"/>
    <dgm:cxn modelId="{F54B2FA3-129C-4A79-88B0-23709E785F4A}" type="presParOf" srcId="{E07A4867-8303-48B5-8122-4659A84469C4}" destId="{51AFBD72-3794-4632-B7EA-6097E43AB1D0}" srcOrd="0" destOrd="0" presId="urn:microsoft.com/office/officeart/2005/8/layout/cycle2"/>
    <dgm:cxn modelId="{E7FDDAEE-7307-4D33-9E7C-EE21D91BDE26}" type="presParOf" srcId="{0E20C81A-686B-4576-8D9E-57B5722A91F9}" destId="{0D5FED46-7918-494E-AC70-61ABCE0530A4}" srcOrd="8" destOrd="0" presId="urn:microsoft.com/office/officeart/2005/8/layout/cycle2"/>
    <dgm:cxn modelId="{A7FFF367-63CB-43A8-85E5-A2C9B12BBE8F}" type="presParOf" srcId="{0E20C81A-686B-4576-8D9E-57B5722A91F9}" destId="{E27F48F3-997E-4FA8-98B1-06C4CD5E8BB7}" srcOrd="9" destOrd="0" presId="urn:microsoft.com/office/officeart/2005/8/layout/cycle2"/>
    <dgm:cxn modelId="{B19CBC31-956E-4733-B33C-473BFDBD394B}" type="presParOf" srcId="{E27F48F3-997E-4FA8-98B1-06C4CD5E8BB7}" destId="{BFB62FA1-41CD-4A74-8B0A-4A8873232FC6}" srcOrd="0" destOrd="0" presId="urn:microsoft.com/office/officeart/2005/8/layout/cycle2"/>
    <dgm:cxn modelId="{F38B8879-88EB-404F-B680-0A08A6A93B86}" type="presParOf" srcId="{0E20C81A-686B-4576-8D9E-57B5722A91F9}" destId="{4C85E452-EC20-48A5-BBCE-3F0CBC0C8935}" srcOrd="10" destOrd="0" presId="urn:microsoft.com/office/officeart/2005/8/layout/cycle2"/>
    <dgm:cxn modelId="{28430F17-369D-4AD8-A53E-6DC7CA9C8473}" type="presParOf" srcId="{0E20C81A-686B-4576-8D9E-57B5722A91F9}" destId="{6D689839-6BA6-4216-AC57-731E620661A1}" srcOrd="11" destOrd="0" presId="urn:microsoft.com/office/officeart/2005/8/layout/cycle2"/>
    <dgm:cxn modelId="{28B3953F-956B-4EA6-BB23-972A042C805D}" type="presParOf" srcId="{6D689839-6BA6-4216-AC57-731E620661A1}" destId="{80350CDF-09B8-4C0B-98F5-89BA2C608BD8}" srcOrd="0" destOrd="0" presId="urn:microsoft.com/office/officeart/2005/8/layout/cycle2"/>
    <dgm:cxn modelId="{AB21C005-144E-4886-B68D-F7C5B20C4D18}" type="presParOf" srcId="{0E20C81A-686B-4576-8D9E-57B5722A91F9}" destId="{3800AEFA-8B40-4BE4-AAB1-5C5C9C89E8D8}" srcOrd="12" destOrd="0" presId="urn:microsoft.com/office/officeart/2005/8/layout/cycle2"/>
    <dgm:cxn modelId="{A74D833F-ABAA-4C62-8FC8-52D2C4A18EF9}" type="presParOf" srcId="{0E20C81A-686B-4576-8D9E-57B5722A91F9}" destId="{44A39C02-A302-4EB4-B246-933EBF5835C0}" srcOrd="13" destOrd="0" presId="urn:microsoft.com/office/officeart/2005/8/layout/cycle2"/>
    <dgm:cxn modelId="{806F5C00-B3B7-4159-8D42-144A86D237D7}" type="presParOf" srcId="{44A39C02-A302-4EB4-B246-933EBF5835C0}" destId="{E6CD898A-4EA9-4E81-80C0-DD4F4B6C0AD4}" srcOrd="0" destOrd="0" presId="urn:microsoft.com/office/officeart/2005/8/layout/cycle2"/>
    <dgm:cxn modelId="{A9C4E415-3EBF-4EEB-9171-CF0E8ADD0022}" type="presParOf" srcId="{0E20C81A-686B-4576-8D9E-57B5722A91F9}" destId="{773FFF70-0116-4DDE-A5E9-50E70CAFE6C9}" srcOrd="14" destOrd="0" presId="urn:microsoft.com/office/officeart/2005/8/layout/cycle2"/>
    <dgm:cxn modelId="{AE1AA728-B8C3-402E-BB32-5580F8D4D01B}" type="presParOf" srcId="{0E20C81A-686B-4576-8D9E-57B5722A91F9}" destId="{485654D8-60C4-46DC-BBAD-CF1BE4CD744E}" srcOrd="15" destOrd="0" presId="urn:microsoft.com/office/officeart/2005/8/layout/cycle2"/>
    <dgm:cxn modelId="{689014F3-F1AB-4ECA-8C17-3247AEB39242}" type="presParOf" srcId="{485654D8-60C4-46DC-BBAD-CF1BE4CD744E}" destId="{1875A255-755F-41B9-9015-D9065375EBFE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377FA-1FB3-47B1-B85C-8D0909451D46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39164-07B7-4893-B0DD-CD576F6D5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39164-07B7-4893-B0DD-CD576F6D555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.TTTC.ICTLab-02\Downloads\sh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518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 স্বাগতম</a:t>
            </a:r>
            <a:r>
              <a:rPr lang="bn-IN" sz="28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114675"/>
          <a:ext cx="914400" cy="771525"/>
        </p:xfrm>
        <a:graphic>
          <a:graphicData uri="http://schemas.openxmlformats.org/presentationml/2006/ole">
            <p:oleObj spid="_x0000_s32770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286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7030A0"/>
                </a:solidFill>
              </a:rPr>
              <a:t> </a:t>
            </a:r>
            <a:r>
              <a:rPr lang="bn-IN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দলগতকাজ</a:t>
            </a:r>
            <a:endParaRPr lang="en-US" sz="9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38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আর্কের কয়েকটি কাজ  লিখ।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মূল্যায়ন</a:t>
            </a:r>
          </a:p>
          <a:p>
            <a:endParaRPr lang="bn-IN" sz="9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১।আর্ক কি ?</a:t>
            </a:r>
          </a:p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২।আর্ক আমরা কেন তৈরী করব ?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।আর্ক কোথায় ব্যাবহার হয়?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বাড়ির কাজ</a:t>
            </a:r>
            <a:endParaRPr lang="en-US" sz="9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71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১। আর্ক তৈরী করতে কি কি লাগে লিখে আন 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752600"/>
            <a:ext cx="8839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7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0814F9-C73A-4055-8EB5-02916B2C5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3F0814F9-C73A-4055-8EB5-02916B2C51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E9E8FE-78D5-49E8-AB78-D0B096DF1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7E9E8FE-78D5-49E8-AB78-D0B096DF1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15B649-DFA4-4179-B987-ECFBC796E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E015B649-DFA4-4179-B987-ECFBC796E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44D8E6-C95C-495D-BAEE-360F2275C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A244D8E6-C95C-495D-BAEE-360F2275C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0BE530-99C3-46F0-B076-795D1BD40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740BE530-99C3-46F0-B076-795D1BD40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9837CA-0F0C-4AFF-9375-9E7EAAAC3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809837CA-0F0C-4AFF-9375-9E7EAAAC3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3BE53-8872-44E5-A5A5-9B6B0E404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74B3BE53-8872-44E5-A5A5-9B6B0E404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7A4867-8303-48B5-8122-4659A8446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E07A4867-8303-48B5-8122-4659A8446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5FED46-7918-494E-AC70-61ABCE05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0D5FED46-7918-494E-AC70-61ABCE053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7F48F3-997E-4FA8-98B1-06C4CD5E8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E27F48F3-997E-4FA8-98B1-06C4CD5E8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85E452-EC20-48A5-BBCE-3F0CBC0C8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4C85E452-EC20-48A5-BBCE-3F0CBC0C8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689839-6BA6-4216-AC57-731E62066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6D689839-6BA6-4216-AC57-731E62066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00AEFA-8B40-4BE4-AAB1-5C5C9C89E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3800AEFA-8B40-4BE4-AAB1-5C5C9C89E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A39C02-A302-4EB4-B246-933EBF583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44A39C02-A302-4EB4-B246-933EBF583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3FFF70-0116-4DDE-A5E9-50E70CAFE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73FFF70-0116-4DDE-A5E9-50E70CAFE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654D8-60C4-46DC-BBAD-CF1BE4CD7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485654D8-60C4-46DC-BBAD-CF1BE4CD7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6934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38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05001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মোঃমোক্তার হোসেন মীর</a:t>
            </a:r>
          </a:p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ইন্সট্রাক্ট্রর 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6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টেকনিক্যাল স্কুল ও কলেজ মেহেরপুর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পাঠ পরিচিতি</a:t>
            </a:r>
          </a:p>
          <a:p>
            <a:r>
              <a:rPr lang="bn-IN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         নবম শ্রেনী</a:t>
            </a:r>
          </a:p>
          <a:p>
            <a:r>
              <a:rPr lang="bn-IN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ওয়েল্ডিং এন্ড ফেব্রিকেশন 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-1</a:t>
            </a:r>
            <a:endParaRPr lang="bn-IN" sz="40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          দ্বিতীয় অধ্যায়ঃওয়েল্ডিং পদ্ধতির পরিচয়।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.TTTC.ICTLab-02\Downloads\post-53251-0-24649500-1348500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.TTTC.ICTLab-02\Downloads\electrical-ar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95400"/>
            <a:ext cx="9677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dirty="0" smtClean="0">
                <a:latin typeface="NikoshBAN" pitchFamily="2" charset="0"/>
                <a:cs typeface="NikoshBAN" pitchFamily="2" charset="0"/>
              </a:rPr>
              <a:t>            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09600" y="533400"/>
            <a:ext cx="97536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700" dirty="0" smtClean="0"/>
              <a:t> আর্ক</a:t>
            </a:r>
            <a:endParaRPr lang="en-US" sz="1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9144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endParaRPr lang="bn-IN" sz="4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IN" sz="9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</a:p>
          <a:p>
            <a:endParaRPr lang="bn-IN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১।আর্ক কি তা জানতে পারবে ।</a:t>
            </a:r>
          </a:p>
          <a:p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আর্ক কিভাবে তৈরী হয় বলতে পারবে।</a:t>
            </a:r>
          </a:p>
          <a:p>
            <a:r>
              <a:rPr lang="bn-IN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আর্কের ব্যাবহার   লিখতে পারবে।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User.TTTC.ICTLab-02\Downloads\emage of arc 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57150"/>
            <a:ext cx="82486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14400" y="3733800"/>
            <a:ext cx="39624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33400" y="58477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 আর্ক তৈরী হয়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1257300" y="1790700"/>
            <a:ext cx="1981200" cy="838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413</TotalTime>
  <Words>115</Words>
  <Application>Microsoft Office PowerPoint</Application>
  <PresentationFormat>On-screen Show (4:3)</PresentationFormat>
  <Paragraphs>32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Concourse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User.TTTC</cp:lastModifiedBy>
  <cp:revision>83</cp:revision>
  <dcterms:created xsi:type="dcterms:W3CDTF">2006-08-16T00:00:00Z</dcterms:created>
  <dcterms:modified xsi:type="dcterms:W3CDTF">2015-02-11T09:08:15Z</dcterms:modified>
</cp:coreProperties>
</file>